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3"/>
  </p:notesMasterIdLst>
  <p:sldIdLst>
    <p:sldId id="256" r:id="rId3"/>
    <p:sldId id="279" r:id="rId4"/>
    <p:sldId id="288" r:id="rId5"/>
    <p:sldId id="289" r:id="rId6"/>
    <p:sldId id="273" r:id="rId7"/>
    <p:sldId id="274" r:id="rId8"/>
    <p:sldId id="287" r:id="rId9"/>
    <p:sldId id="275" r:id="rId10"/>
    <p:sldId id="278" r:id="rId11"/>
    <p:sldId id="291" r:id="rId12"/>
    <p:sldId id="282" r:id="rId13"/>
    <p:sldId id="257" r:id="rId14"/>
    <p:sldId id="292" r:id="rId15"/>
    <p:sldId id="294" r:id="rId16"/>
    <p:sldId id="293" r:id="rId17"/>
    <p:sldId id="299" r:id="rId18"/>
    <p:sldId id="300" r:id="rId19"/>
    <p:sldId id="301" r:id="rId20"/>
    <p:sldId id="302" r:id="rId21"/>
    <p:sldId id="262" r:id="rId22"/>
    <p:sldId id="303" r:id="rId23"/>
    <p:sldId id="304" r:id="rId24"/>
    <p:sldId id="267" r:id="rId25"/>
    <p:sldId id="268" r:id="rId26"/>
    <p:sldId id="270" r:id="rId27"/>
    <p:sldId id="281" r:id="rId28"/>
    <p:sldId id="280" r:id="rId29"/>
    <p:sldId id="305" r:id="rId30"/>
    <p:sldId id="296" r:id="rId31"/>
    <p:sldId id="29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593" autoAdjust="0"/>
  </p:normalViewPr>
  <p:slideViewPr>
    <p:cSldViewPr snapToGrid="0" snapToObjects="1">
      <p:cViewPr varScale="1">
        <p:scale>
          <a:sx n="91" d="100"/>
          <a:sy n="91" d="100"/>
        </p:scale>
        <p:origin x="-21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8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27C2-C90F-B54C-BB50-236730988B10}" type="datetimeFigureOut">
              <a:rPr lang="en-US" smtClean="0"/>
              <a:t>8/1/14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3C7CF-5AFD-4844-8922-8DFB9CA85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8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www.lovelyui.com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43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 to install, usually</a:t>
            </a:r>
            <a:r>
              <a:rPr lang="en-US" baseline="0" dirty="0" smtClean="0"/>
              <a:t> listed in your hosting admin 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32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</a:t>
            </a:r>
            <a:r>
              <a:rPr lang="en-US" baseline="0" dirty="0" smtClean="0"/>
              <a:t> find it in the list of other CMS’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59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Customizing</a:t>
            </a:r>
            <a:r>
              <a:rPr lang="en-US" baseline="0" dirty="0" smtClean="0"/>
              <a:t> your templates is pretty straightforward. Different sections split into .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05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get pulled into a template which looks a lot like html except for where it pulls in the </a:t>
            </a:r>
            <a:r>
              <a:rPr lang="en-US" baseline="0" dirty="0" smtClean="0"/>
              <a:t>header,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05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then</a:t>
            </a:r>
            <a:r>
              <a:rPr lang="en-US" baseline="0" dirty="0" smtClean="0"/>
              <a:t> the styles are still </a:t>
            </a:r>
            <a:r>
              <a:rPr lang="en-US" baseline="0" dirty="0" err="1" smtClean="0"/>
              <a:t>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05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way of learning is to read</a:t>
            </a:r>
            <a:r>
              <a:rPr lang="en-US" baseline="0" dirty="0" smtClean="0"/>
              <a:t> and look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Slideshows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2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Lightboxes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2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square.github.io</a:t>
            </a:r>
            <a:r>
              <a:rPr lang="en-US" dirty="0" smtClean="0"/>
              <a:t>/</a:t>
            </a:r>
            <a:r>
              <a:rPr lang="en-US" dirty="0" err="1" smtClean="0"/>
              <a:t>crossfilter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32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blogs.ft.com</a:t>
            </a:r>
            <a:r>
              <a:rPr lang="en-US" dirty="0" smtClean="0"/>
              <a:t>/</a:t>
            </a:r>
            <a:r>
              <a:rPr lang="en-US" dirty="0" err="1" smtClean="0"/>
              <a:t>ftdata</a:t>
            </a:r>
            <a:r>
              <a:rPr lang="en-US" dirty="0" smtClean="0"/>
              <a:t>/2014/07/31/</a:t>
            </a:r>
            <a:r>
              <a:rPr lang="en-US" dirty="0" err="1" smtClean="0"/>
              <a:t>eu</a:t>
            </a:r>
            <a:r>
              <a:rPr lang="en-US" dirty="0" smtClean="0"/>
              <a:t>-unemployment-tracker/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3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Content</a:t>
            </a:r>
            <a:r>
              <a:rPr lang="en-US" baseline="0" dirty="0" smtClean="0"/>
              <a:t> management system is a tool that helps you manage content by splitting up your site into templates…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let you focus on creating/writing</a:t>
            </a:r>
            <a:r>
              <a:rPr lang="en-US" baseline="0" dirty="0" smtClean="0"/>
              <a:t> </a:t>
            </a:r>
            <a:r>
              <a:rPr lang="en-US" dirty="0" smtClean="0"/>
              <a:t>the actual 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4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Nice interface for writing – Clean, focus on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49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plugins</a:t>
            </a:r>
            <a:r>
              <a:rPr lang="en-US" baseline="0" dirty="0" smtClean="0"/>
              <a:t> and templates to start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3C7CF-5AFD-4844-8922-8DFB9CA85A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737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935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335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4255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892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869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9773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5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874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9841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5781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1BEA7-8333-DF48-9CE8-0474E0BF122F}" type="datetimeFigureOut">
              <a:rPr lang="en-US" smtClean="0"/>
              <a:t>8/1/14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CFAA3-D379-CF47-903D-CABA0E85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1BEA7-8333-DF48-9CE8-0474E0BF122F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8/1/14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CFAA3-D379-CF47-903D-CABA0E85C7DB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3559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sender11.typepad.com/sender11/2008/04/mobile-screen-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sender11.typepad.com/sender11/2008/04/mobile-screen-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sender11.typepad.com/sender11/2008/04/mobile-screen-s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sender11.typepad.com/sender11/2008/04/mobile-screen-s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hyperlink" Target="http://sender11.typepad.com/sender11/2008/04/mobile-screen-s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sender11.typepad.com/sender11/2008/04/mobile-screen-s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Areas of further study</a:t>
            </a:r>
            <a:endParaRPr lang="en-US" sz="6000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8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47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793" y="5353258"/>
            <a:ext cx="3375443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Content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67472"/>
            <a:ext cx="7620000" cy="4470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99589" y="5353258"/>
            <a:ext cx="33754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Style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623" y="4678685"/>
            <a:ext cx="3375444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Interaction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06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show dem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3062"/>
            <a:ext cx="9144000" cy="4123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6168955"/>
            <a:ext cx="809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Slides.js</a:t>
            </a:r>
            <a:endParaRPr lang="en-US" dirty="0" smtClean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78826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170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168955"/>
            <a:ext cx="809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Slimbox2</a:t>
            </a:r>
            <a:endParaRPr lang="en-US" dirty="0" smtClean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65028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S-D3-barch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588"/>
            <a:ext cx="9144000" cy="32373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168955"/>
            <a:ext cx="809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D3.js - </a:t>
            </a:r>
            <a:r>
              <a:rPr lang="en-US" dirty="0" err="1" smtClean="0"/>
              <a:t>Crossfilter</a:t>
            </a:r>
            <a:endParaRPr lang="en-US" dirty="0" smtClean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95883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S-Financial-ti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728"/>
            <a:ext cx="9144000" cy="4953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168955"/>
            <a:ext cx="809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EU Unemployment tracker - Financial times</a:t>
            </a:r>
            <a:endParaRPr lang="en-US" dirty="0" smtClean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98438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316" y="2569803"/>
            <a:ext cx="36322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87" y="4115647"/>
            <a:ext cx="7309796" cy="13705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4862" y="378279"/>
            <a:ext cx="70512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00000"/>
                </a:solidFill>
              </a:rPr>
              <a:t>Learn on your own!</a:t>
            </a:r>
            <a:endParaRPr lang="en-US" sz="6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3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Management Systems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CMS)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5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S-page-sec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90" y="148746"/>
            <a:ext cx="7257819" cy="65261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10879" y="148746"/>
            <a:ext cx="6597630" cy="972562"/>
          </a:xfrm>
          <a:prstGeom prst="rect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10879" y="1273707"/>
            <a:ext cx="4618383" cy="3634875"/>
          </a:xfrm>
          <a:prstGeom prst="rect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08215" y="1273707"/>
            <a:ext cx="1800294" cy="3634875"/>
          </a:xfrm>
          <a:prstGeom prst="rect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10880" y="5309050"/>
            <a:ext cx="6597630" cy="1365879"/>
          </a:xfrm>
          <a:prstGeom prst="rect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75652" y="335531"/>
            <a:ext cx="1567379" cy="584776"/>
          </a:xfrm>
          <a:prstGeom prst="rect">
            <a:avLst/>
          </a:prstGeom>
          <a:solidFill>
            <a:srgbClr val="FF66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/>
              <a:t>Header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975652" y="5453724"/>
            <a:ext cx="1567379" cy="584776"/>
          </a:xfrm>
          <a:prstGeom prst="rect">
            <a:avLst/>
          </a:prstGeom>
          <a:solidFill>
            <a:srgbClr val="FF66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/>
              <a:t>Footer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926775" y="1429408"/>
            <a:ext cx="1567379" cy="584776"/>
          </a:xfrm>
          <a:prstGeom prst="rect">
            <a:avLst/>
          </a:prstGeom>
          <a:solidFill>
            <a:srgbClr val="FF66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/>
              <a:t>Post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347552" y="1429408"/>
            <a:ext cx="1567379" cy="584776"/>
          </a:xfrm>
          <a:prstGeom prst="rect">
            <a:avLst/>
          </a:prstGeom>
          <a:solidFill>
            <a:srgbClr val="FF66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/>
              <a:t>Sidebar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213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S-page-sec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90" y="148746"/>
            <a:ext cx="7257819" cy="65261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10879" y="148746"/>
            <a:ext cx="6597630" cy="972562"/>
          </a:xfrm>
          <a:prstGeom prst="rect">
            <a:avLst/>
          </a:prstGeom>
          <a:solidFill>
            <a:schemeClr val="tx1">
              <a:lumMod val="50000"/>
              <a:alpha val="16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10879" y="1273707"/>
            <a:ext cx="4618383" cy="3634875"/>
          </a:xfrm>
          <a:prstGeom prst="rect">
            <a:avLst/>
          </a:prstGeom>
          <a:solidFill>
            <a:srgbClr val="FF4DBD">
              <a:alpha val="16000"/>
            </a:srgbClr>
          </a:solidFill>
          <a:ln>
            <a:solidFill>
              <a:srgbClr val="FF4DB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08215" y="1273707"/>
            <a:ext cx="1800294" cy="3634875"/>
          </a:xfrm>
          <a:prstGeom prst="rect">
            <a:avLst/>
          </a:prstGeom>
          <a:solidFill>
            <a:srgbClr val="7F7F7F">
              <a:alpha val="16000"/>
            </a:srgbClr>
          </a:solidFill>
          <a:ln>
            <a:solidFill>
              <a:srgbClr val="7F7F7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10880" y="5309050"/>
            <a:ext cx="6597630" cy="1365879"/>
          </a:xfrm>
          <a:prstGeom prst="rect">
            <a:avLst/>
          </a:prstGeom>
          <a:solidFill>
            <a:srgbClr val="7F7F7F">
              <a:alpha val="16000"/>
            </a:srgbClr>
          </a:solidFill>
          <a:ln>
            <a:solidFill>
              <a:srgbClr val="7F7F7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6775" y="1429408"/>
            <a:ext cx="1567379" cy="584776"/>
          </a:xfrm>
          <a:prstGeom prst="rect">
            <a:avLst/>
          </a:prstGeom>
          <a:solidFill>
            <a:srgbClr val="FF4DBD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/>
              <a:t>Post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8959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Responsive Web Design (RWD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Javascript</a:t>
            </a:r>
            <a:r>
              <a:rPr lang="en-US" dirty="0"/>
              <a:t>, </a:t>
            </a:r>
            <a:r>
              <a:rPr lang="en-US" dirty="0" err="1" smtClean="0"/>
              <a:t>Jquery</a:t>
            </a:r>
            <a:endParaRPr lang="en-US" dirty="0" smtClean="0"/>
          </a:p>
          <a:p>
            <a:r>
              <a:rPr lang="en-US" dirty="0" smtClean="0"/>
              <a:t>Content </a:t>
            </a:r>
            <a:r>
              <a:rPr lang="en-US" dirty="0" smtClean="0"/>
              <a:t>Management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Keeping up with the industry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992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134313"/>
            <a:ext cx="8229600" cy="336398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Nice interface</a:t>
            </a:r>
          </a:p>
          <a:p>
            <a:r>
              <a:rPr lang="en-US" sz="4400" dirty="0" smtClean="0">
                <a:solidFill>
                  <a:srgbClr val="000000"/>
                </a:solidFill>
              </a:rPr>
              <a:t>Flexible, plugins </a:t>
            </a:r>
            <a:r>
              <a:rPr lang="en-US" sz="4400" dirty="0" smtClean="0">
                <a:solidFill>
                  <a:srgbClr val="000000"/>
                </a:solidFill>
              </a:rPr>
              <a:t>&amp; themes</a:t>
            </a:r>
          </a:p>
          <a:p>
            <a:r>
              <a:rPr lang="en-US" sz="4400" dirty="0" smtClean="0">
                <a:solidFill>
                  <a:srgbClr val="000000"/>
                </a:solidFill>
              </a:rPr>
              <a:t>You host </a:t>
            </a:r>
            <a:r>
              <a:rPr lang="en-US" sz="4400" dirty="0" smtClean="0">
                <a:solidFill>
                  <a:srgbClr val="000000"/>
                </a:solidFill>
              </a:rPr>
              <a:t>it</a:t>
            </a:r>
          </a:p>
          <a:p>
            <a:r>
              <a:rPr lang="en-US" sz="4400" dirty="0" smtClean="0">
                <a:solidFill>
                  <a:srgbClr val="000000"/>
                </a:solidFill>
              </a:rPr>
              <a:t>Customize in HTML/CSS</a:t>
            </a:r>
            <a:endParaRPr lang="en-US" sz="4400" dirty="0" smtClean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560" y="413148"/>
            <a:ext cx="3401598" cy="21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13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0"/>
            <a:ext cx="6793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68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51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43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Panel X-quickinstal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35991" b="15767"/>
          <a:stretch/>
        </p:blipFill>
        <p:spPr>
          <a:xfrm>
            <a:off x="726968" y="510661"/>
            <a:ext cx="7659974" cy="57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53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ickInstal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54" b="35309"/>
          <a:stretch/>
        </p:blipFill>
        <p:spPr>
          <a:xfrm>
            <a:off x="1018714" y="650834"/>
            <a:ext cx="7368228" cy="53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93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-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14" y="417002"/>
            <a:ext cx="5220082" cy="569463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1075433">
            <a:off x="1236715" y="442576"/>
            <a:ext cx="1418695" cy="842315"/>
          </a:xfrm>
          <a:prstGeom prst="rightArrow">
            <a:avLst>
              <a:gd name="adj1" fmla="val 50000"/>
              <a:gd name="adj2" fmla="val 69998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21075433">
            <a:off x="1236714" y="2509603"/>
            <a:ext cx="1418695" cy="842315"/>
          </a:xfrm>
          <a:prstGeom prst="rightArrow">
            <a:avLst>
              <a:gd name="adj1" fmla="val 50000"/>
              <a:gd name="adj2" fmla="val 69998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10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p-cont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2" y="2007857"/>
            <a:ext cx="8781494" cy="4267104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9095354">
            <a:off x="2583387" y="1619066"/>
            <a:ext cx="977048" cy="514886"/>
          </a:xfrm>
          <a:prstGeom prst="rightArrow">
            <a:avLst>
              <a:gd name="adj1" fmla="val 50000"/>
              <a:gd name="adj2" fmla="val 69998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9095354">
            <a:off x="2791869" y="5568711"/>
            <a:ext cx="934741" cy="514886"/>
          </a:xfrm>
          <a:prstGeom prst="rightArrow">
            <a:avLst>
              <a:gd name="adj1" fmla="val 50000"/>
              <a:gd name="adj2" fmla="val 69998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Wordpress</a:t>
            </a:r>
            <a:r>
              <a:rPr lang="en-US" dirty="0" smtClean="0"/>
              <a:t>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2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MS-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4" y="458021"/>
            <a:ext cx="7463097" cy="57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6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up to date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5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65699"/>
            <a:ext cx="7772400" cy="1470025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rgbClr val="000000"/>
                </a:solidFill>
              </a:rPr>
              <a:t>Go out and read!</a:t>
            </a:r>
            <a:endParaRPr lang="en-US" sz="8000" b="1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3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Web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8414" b="-9477"/>
          <a:stretch/>
        </p:blipFill>
        <p:spPr>
          <a:xfrm>
            <a:off x="700416" y="878148"/>
            <a:ext cx="3190935" cy="983471"/>
          </a:xfrm>
        </p:spPr>
      </p:pic>
      <p:pic>
        <p:nvPicPr>
          <p:cNvPr id="7" name="Picture 6" descr="Screen Shot 2014-08-01 at 10.13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717" y="2914191"/>
            <a:ext cx="4021350" cy="5218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57" y="1098237"/>
            <a:ext cx="3797483" cy="5409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580" y="4358704"/>
            <a:ext cx="4347369" cy="14136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1773" r="41337"/>
          <a:stretch/>
        </p:blipFill>
        <p:spPr>
          <a:xfrm>
            <a:off x="535764" y="4760638"/>
            <a:ext cx="3872518" cy="75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2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7-31 at 8.3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77" y="274605"/>
            <a:ext cx="6271005" cy="2960995"/>
          </a:xfrm>
          <a:prstGeom prst="rect">
            <a:avLst/>
          </a:prstGeom>
        </p:spPr>
      </p:pic>
      <p:pic>
        <p:nvPicPr>
          <p:cNvPr id="11" name="Picture 10" descr="Screen Shot 2014-07-31 at 8.38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40" y="3372570"/>
            <a:ext cx="4807078" cy="32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3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 Shot 2014-07-31 at 8.39.0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01" r="-17801" b="11605"/>
          <a:stretch/>
        </p:blipFill>
        <p:spPr>
          <a:xfrm>
            <a:off x="3049508" y="3320570"/>
            <a:ext cx="3049822" cy="3086904"/>
          </a:xfrm>
        </p:spPr>
      </p:pic>
      <p:pic>
        <p:nvPicPr>
          <p:cNvPr id="10" name="Picture 9" descr="Screen Shot 2014-07-31 at 8.38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43" y="293810"/>
            <a:ext cx="3453320" cy="291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222" t="19661" b="29580"/>
          <a:stretch/>
        </p:blipFill>
        <p:spPr>
          <a:xfrm>
            <a:off x="265144" y="2177246"/>
            <a:ext cx="8658787" cy="24703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CSS based on screen size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5144" y="6099170"/>
            <a:ext cx="84077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mbricks</a:t>
            </a:r>
            <a:endParaRPr lang="en-US" dirty="0" smtClean="0">
              <a:hlinkClick r:id="rId3"/>
            </a:endParaRPr>
          </a:p>
          <a:p>
            <a:r>
              <a:rPr lang="en-US" sz="1400" dirty="0" smtClean="0">
                <a:hlinkClick r:id="rId3"/>
              </a:rPr>
              <a:t>http</a:t>
            </a:r>
            <a:r>
              <a:rPr lang="en-US" sz="1400" dirty="0" smtClean="0">
                <a:hlinkClick r:id="rId3"/>
              </a:rPr>
              <a:t>://sender11.typepad.com/sender11/2008/04/mobile-screen-</a:t>
            </a:r>
            <a:r>
              <a:rPr lang="en-US" sz="1400" dirty="0" smtClean="0">
                <a:hlinkClick r:id="rId3"/>
              </a:rPr>
              <a:t>s.html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518524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media query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srgbClr val="FF6600"/>
                </a:solidFill>
              </a:rPr>
              <a:t>@media (max-width: 400px)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6600"/>
                </a:solidFill>
              </a:rPr>
              <a:t>{</a:t>
            </a:r>
            <a:r>
              <a:rPr lang="en-US" sz="4400" dirty="0" smtClean="0"/>
              <a:t> </a:t>
            </a:r>
          </a:p>
          <a:p>
            <a:pPr marL="0" indent="0">
              <a:buNone/>
            </a:pPr>
            <a:r>
              <a:rPr lang="en-US" sz="3600" dirty="0" smtClean="0"/>
              <a:t>	</a:t>
            </a:r>
            <a:r>
              <a:rPr lang="en-US" sz="3600" dirty="0" smtClean="0"/>
              <a:t>h2 { </a:t>
            </a:r>
            <a:r>
              <a:rPr lang="en-US" sz="3600" dirty="0" smtClean="0"/>
              <a:t>}</a:t>
            </a:r>
            <a:endParaRPr lang="en-US" sz="3600" dirty="0"/>
          </a:p>
          <a:p>
            <a:pPr marL="0" indent="0">
              <a:buNone/>
            </a:pPr>
            <a:r>
              <a:rPr lang="en-US" sz="4400" dirty="0" smtClean="0">
                <a:solidFill>
                  <a:srgbClr val="FF6600"/>
                </a:solidFill>
              </a:rPr>
              <a:t>}</a:t>
            </a:r>
          </a:p>
          <a:p>
            <a:pPr marL="0" indent="0">
              <a:buNone/>
            </a:pPr>
            <a:endParaRPr lang="en-US" sz="4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3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WD-CSS-Tricks-m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10"/>
          <a:stretch/>
        </p:blipFill>
        <p:spPr>
          <a:xfrm>
            <a:off x="581425" y="2319090"/>
            <a:ext cx="5747205" cy="1541507"/>
          </a:xfrm>
          <a:prstGeom prst="rect">
            <a:avLst/>
          </a:prstGeom>
        </p:spPr>
      </p:pic>
      <p:pic>
        <p:nvPicPr>
          <p:cNvPr id="9" name="Picture 8" descr="RWD-CSS-Tricks-s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6602"/>
          <a:stretch/>
        </p:blipFill>
        <p:spPr>
          <a:xfrm>
            <a:off x="581425" y="557428"/>
            <a:ext cx="3283460" cy="1355742"/>
          </a:xfrm>
          <a:prstGeom prst="rect">
            <a:avLst/>
          </a:prstGeom>
        </p:spPr>
      </p:pic>
      <p:pic>
        <p:nvPicPr>
          <p:cNvPr id="6" name="Picture 5" descr="RWD-CSS-Tricks-l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0" r="10897" b="69018"/>
          <a:stretch/>
        </p:blipFill>
        <p:spPr>
          <a:xfrm>
            <a:off x="581425" y="4347095"/>
            <a:ext cx="8155709" cy="15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996"/>
            <a:ext cx="8229600" cy="1143000"/>
          </a:xfrm>
        </p:spPr>
        <p:txBody>
          <a:bodyPr anchor="t"/>
          <a:lstStyle/>
          <a:p>
            <a:r>
              <a:rPr lang="en-US" dirty="0" smtClean="0"/>
              <a:t>Look at what’s out there now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6457"/>
          <a:stretch/>
        </p:blipFill>
        <p:spPr>
          <a:xfrm>
            <a:off x="457200" y="1228190"/>
            <a:ext cx="8247085" cy="5043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2482"/>
            <a:ext cx="809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Lovely </a:t>
            </a:r>
            <a:r>
              <a:rPr lang="en-US" dirty="0" err="1" smtClean="0"/>
              <a:t>ui</a:t>
            </a:r>
            <a:endParaRPr lang="en-US" dirty="0" smtClean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20316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553</TotalTime>
  <Words>304</Words>
  <Application>Microsoft Macintosh PowerPoint</Application>
  <PresentationFormat>On-screen Show (4:3)</PresentationFormat>
  <Paragraphs>68</Paragraphs>
  <Slides>30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Black</vt:lpstr>
      <vt:lpstr>1_Black</vt:lpstr>
      <vt:lpstr>Areas of further study</vt:lpstr>
      <vt:lpstr>Topics</vt:lpstr>
      <vt:lpstr>Responsive Web Design</vt:lpstr>
      <vt:lpstr>PowerPoint Presentation</vt:lpstr>
      <vt:lpstr>PowerPoint Presentation</vt:lpstr>
      <vt:lpstr>Change CSS based on screen size</vt:lpstr>
      <vt:lpstr>CSS media query</vt:lpstr>
      <vt:lpstr>PowerPoint Presentation</vt:lpstr>
      <vt:lpstr>Look at what’s out there now</vt:lpstr>
      <vt:lpstr>Javascript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 Management Systems (CMS)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Wordpress template</vt:lpstr>
      <vt:lpstr>PowerPoint Presentation</vt:lpstr>
      <vt:lpstr>Keeping up to date</vt:lpstr>
      <vt:lpstr>Go out and read!</vt:lpstr>
      <vt:lpstr>PowerPoint Presentation</vt:lpstr>
    </vt:vector>
  </TitlesOfParts>
  <Company>Yukiko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Yukiko Ishida</dc:creator>
  <cp:lastModifiedBy>Yukiko Ishida</cp:lastModifiedBy>
  <cp:revision>38</cp:revision>
  <dcterms:created xsi:type="dcterms:W3CDTF">2012-05-14T02:52:05Z</dcterms:created>
  <dcterms:modified xsi:type="dcterms:W3CDTF">2014-08-02T06:46:14Z</dcterms:modified>
</cp:coreProperties>
</file>